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1a5400e2684f0a" /><Relationship Type="http://schemas.openxmlformats.org/package/2006/relationships/metadata/core-properties" Target="/docProps/core.xml" Id="Rea7c562115d444c1" /><Relationship Type="http://schemas.openxmlformats.org/officeDocument/2006/relationships/extended-properties" Target="/docProps/app.xml" Id="Re7f45f2278ca49f4" /><Relationship Type="http://schemas.openxmlformats.org/officeDocument/2006/relationships/custom-properties" Target="/docProps/custom.xml" Id="R3ee44bd529804f38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964b0cd08858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964b0cd08858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3bc5bfc3f4a47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fda298122451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862e129b741ad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b24445ccb4ca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f22139c814501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2c42e13cc5bf44ee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c029983b64513" /></Relationships>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 txBox="1"/>
          <p:nvPr/>
        </p:nvSpPr>
        <p:spPr>
          <a:xfrm xmlns:a="http://schemas.openxmlformats.org/drawingml/2006/main">
            <a:off x="360000" y="720000"/>
            <a:ext cx="7920000" cy="72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3600" b="1"/>
              <a:t>Acme 有限公司 · 新员工入职包</a:t>
            </a:r>
          </a:p>
        </p:txBody>
      </p:sp>
      <p:sp>
        <p:nvSpPr>
          <p:cNvPr id="100001" name="TextBox 2"/>
          <p:cNvSpPr txBox="1"/>
          <p:nvPr/>
        </p:nvSpPr>
        <p:spPr>
          <a:xfrm xmlns:a="http://schemas.openxmlformats.org/drawingml/2006/main">
            <a:off x="360000" y="1800000"/>
            <a:ext cx="7920000" cy="5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000"/>
              <a:t>服务项目：品牌年度视觉咨询     金额：128,000 元</a:t>
            </a:r>
          </a:p>
        </p:txBody>
      </p:sp>
      <p:sp>
        <p:nvSpPr>
          <p:cNvPr id="100002" name="TextBox 3"/>
          <p:cNvSpPr txBox="1"/>
          <p:nvPr/>
        </p:nvSpPr>
        <p:spPr>
          <a:xfrm xmlns:a="http://schemas.openxmlformats.org/drawingml/2006/main">
            <a:off x="360000" y="2520000"/>
            <a:ext cx="7920000" cy="54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800"/>
              <a:t>联系人：张明     电话：021-5588-1201</a:t>
            </a:r>
          </a:p>
        </p:txBody>
      </p:sp>
      <p:sp>
        <p:nvSpPr>
          <p:cNvPr id="100003" name="TextBox 4"/>
          <p:cNvSpPr txBox="1"/>
          <p:nvPr/>
        </p:nvSpPr>
        <p:spPr>
          <a:xfrm xmlns:a="http://schemas.openxmlformats.org/drawingml/2006/main">
            <a:off x="360000" y="4320000"/>
            <a:ext cx="7920000" cy="360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/>
              <a:t>签约日期：2026-07-14     由 Clawvard agent-office-pipeline 自动生成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OfficeCLI/1.0.135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2026-07-14T01:22:07Z</dcterms:created>
  <cp:lastModifiedBy>OfficeCLI</cp:lastModifiedBy>
  <dcterms:modified xsi:type="dcterms:W3CDTF">2026-07-14T01:22:07Z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1.0.135</vt:lpwstr>
  </op:property>
  <op:property fmtid="{D5CDD505-2E9C-101B-9397-08002B2CF9AE}" pid="3" name="OfficeCLI.LastModified">
    <vt:lpwstr xmlns:vt="http://schemas.openxmlformats.org/officeDocument/2006/docPropsVTypes">2026-07-14T01:22:15Z</vt:lpwstr>
  </op:property>
</op:Properties>
</file>