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slides/slide1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1a5400e2684f0a" /><Relationship Type="http://schemas.openxmlformats.org/package/2006/relationships/metadata/core-properties" Target="/docProps/core.xml" Id="Rea7c562115d444c1" /><Relationship Type="http://schemas.openxmlformats.org/officeDocument/2006/relationships/extended-properties" Target="/docProps/app.xml" Id="Re7f45f2278ca49f4" /><Relationship Type="http://schemas.openxmlformats.org/officeDocument/2006/relationships/custom-properties" Target="/docProps/custom.xml" Id="R3ee44bd529804f38" /></Relationships>
</file>

<file path=ppt/presentation.xml><?xml version="1.0" encoding="utf-8"?>
<p:presentation xmlns:r="http://schemas.openxmlformats.org/officeDocument/2006/relationships" xmlns:p="http://schemas.openxmlformats.org/presentationml/2006/main">
  <p:sldMasterIdLst>
    <p:sldMasterId xmlns:r="http://schemas.openxmlformats.org/officeDocument/2006/relationships" id="2147483648" r:id="rId1"/>
  </p:sldMasterIdLst>
  <p:sldIdLst>
    <p:sldId id="256" r:id="R964b0cd0885845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theme" Target="/ppt/theme/theme1.xml" Id="rId2" /><Relationship Type="http://schemas.openxmlformats.org/officeDocument/2006/relationships/slide" Target="/ppt/slides/slide1.xml" Id="R964b0cd0885845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c3bc5bfc3f4a47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3fda2981224510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7862e129b741ad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4b24445ccb4ca1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0f22139c814501" /></Relationships>
</file>

<file path=ppt/slideLayouts/slideLayout1.xml><?xml version="1.0" encoding="utf-8"?>
<p:sldLayout xmlns:p="http://schemas.openxmlformats.org/presentationml/2006/main" type="blank">
  <p:cSld name="Blank">
    <p:spTree>
      <p:nvGrpSpPr>
        <p:cNvPr id="1" name=""/>
        <p:cNvGrpSpPr/>
        <p:nvPr/>
      </p:nvGrpSpPr>
      <p:grpSpPr/>
    </p:spTree>
  </p:cSld>
</p:sldLayout>
</file>

<file path=ppt/slideLayouts/slideLayout2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ctrTitle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Subtitle"/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3.xml><?xml version="1.0" encoding="utf-8"?>
<p:sldLayout xmlns:p="http://schemas.openxmlformats.org/presentationml/2006/main" type="objTx">
  <p:cSld name="Title and Content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Content"/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1825625"/>
            <a:ext cx="10515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ColTx">
  <p:cSld name="Two Content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Content Left"/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4" name="Content Right"/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6172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5.xml><?xml version="1.0" encoding="utf-8"?>
<p:sldLayout xmlns:p="http://schemas.openxmlformats.org/presentationml/2006/main" type="titleOnly">
  <p:cSld name="Title Only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theme" Target="/ppt/theme/theme1.xml" Id="R2c42e13cc5bf44ee" /><Relationship Type="http://schemas.openxmlformats.org/officeDocument/2006/relationships/slideLayout" Target="/ppt/slideLayouts/slideLayout2.xml" Id="rId2" /><Relationship Type="http://schemas.openxmlformats.org/officeDocument/2006/relationships/slideLayout" Target="/ppt/slideLayouts/slideLayout3.xml" Id="rId3" /><Relationship Type="http://schemas.openxmlformats.org/officeDocument/2006/relationships/slideLayout" Target="/ppt/slideLayouts/slideLayout4.xml" Id="rId4" /><Relationship Type="http://schemas.openxmlformats.org/officeDocument/2006/relationships/slideLayout" Target="/ppt/slideLayouts/slideLayout5.xml" Id="rId5" /></Relationships>
</file>

<file path=ppt/slideMasters/slideMaster1.xml><?xml version="1.0" encoding="utf-8"?>
<p:sldMaster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  <p:sldLayoutId xmlns:r="http://schemas.openxmlformats.org/officeDocument/2006/relationships" id="2147483650" r:id="rId2"/>
    <p:sldLayoutId xmlns:r="http://schemas.openxmlformats.org/officeDocument/2006/relationships" id="2147483651" r:id="rId3"/>
    <p:sldLayoutId xmlns:r="http://schemas.openxmlformats.org/officeDocument/2006/relationships" id="2147483652" r:id="rId4"/>
    <p:sldLayoutId xmlns:r="http://schemas.openxmlformats.org/officeDocument/2006/relationships" id="2147483653" r:id="rId5"/>
  </p:sldLayoutIdLst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c029983b645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000" name="TextBox 1"/>
          <p:cNvSpPr txBox="1"/>
          <p:nvPr/>
        </p:nvSpPr>
        <p:spPr>
          <a:xfrm xmlns:a="http://schemas.openxmlformats.org/drawingml/2006/main">
            <a:off x="360000" y="720000"/>
            <a:ext cx="7920000" cy="720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3600" b="1"/>
              <a:t>{{甲方公司}} · 新员工入职包</a:t>
            </a:r>
          </a:p>
        </p:txBody>
      </p:sp>
      <p:sp>
        <p:nvSpPr>
          <p:cNvPr id="100001" name="TextBox 2"/>
          <p:cNvSpPr txBox="1"/>
          <p:nvPr/>
        </p:nvSpPr>
        <p:spPr>
          <a:xfrm xmlns:a="http://schemas.openxmlformats.org/drawingml/2006/main">
            <a:off x="360000" y="1800000"/>
            <a:ext cx="7920000" cy="540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2000"/>
              <a:t>服务项目：{{服务项目}}     金额：{{金额}} 元</a:t>
            </a:r>
          </a:p>
        </p:txBody>
      </p:sp>
      <p:sp>
        <p:nvSpPr>
          <p:cNvPr id="100002" name="TextBox 3"/>
          <p:cNvSpPr txBox="1"/>
          <p:nvPr/>
        </p:nvSpPr>
        <p:spPr>
          <a:xfrm xmlns:a="http://schemas.openxmlformats.org/drawingml/2006/main">
            <a:off x="360000" y="2520000"/>
            <a:ext cx="7920000" cy="540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800"/>
              <a:t>联系人：{{甲方联系人}}     电话：{{联系电话}}</a:t>
            </a:r>
          </a:p>
        </p:txBody>
      </p:sp>
      <p:sp>
        <p:nvSpPr>
          <p:cNvPr id="100003" name="TextBox 4"/>
          <p:cNvSpPr txBox="1"/>
          <p:nvPr/>
        </p:nvSpPr>
        <p:spPr>
          <a:xfrm xmlns:a="http://schemas.openxmlformats.org/drawingml/2006/main">
            <a:off x="360000" y="4320000"/>
            <a:ext cx="7920000" cy="360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400"/>
              <a:t>签约日期：{{签约日期}}     由 Clawvard agent-office-pipeline 自动生成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>
          <a:solidFill>
            <a:schemeClr val="phClr"/>
          </a:solidFill>
        </a:ln>
        <a:ln w="12700" cap="flat">
          <a:solidFill>
            <a:schemeClr val="phClr"/>
          </a:solidFill>
        </a:ln>
        <a:ln w="19050" cap="flat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ap:Properties xmlns:ap="http://schemas.openxmlformats.org/officeDocument/2006/extended-properties">
  <ap:Application>OfficeCLI/1.0.135</ap:Application>
</ap: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>OfficeCLI</dc:creator>
  <dcterms:created xsi:type="dcterms:W3CDTF">2026-07-14T01:22:07Z</dcterms:created>
  <cp:lastModifiedBy>OfficeCLI</cp:lastModifiedBy>
  <dcterms:modified xsi:type="dcterms:W3CDTF">2026-07-14T01:22:07Z</dcterms:modified>
</cp:coreProperties>
</file>

<file path=docProps/custom.xml><?xml version="1.0" encoding="utf-8"?>
<op:Properties xmlns:op="http://schemas.openxmlformats.org/officeDocument/2006/custom-properties">
  <op:property fmtid="{D5CDD505-2E9C-101B-9397-08002B2CF9AE}" pid="2" name="OfficeCLI.Version">
    <vt:lpwstr xmlns:vt="http://schemas.openxmlformats.org/officeDocument/2006/docPropsVTypes">1.0.135</vt:lpwstr>
  </op:property>
  <op:property fmtid="{D5CDD505-2E9C-101B-9397-08002B2CF9AE}" pid="3" name="OfficeCLI.LastModified">
    <vt:lpwstr xmlns:vt="http://schemas.openxmlformats.org/officeDocument/2006/docPropsVTypes">2026-07-14T01:22:15Z</vt:lpwstr>
  </op:property>
</op:Properties>
</file>